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60" r:id="rId3"/>
  </p:sldMasterIdLst>
  <p:sldIdLst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-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26C5-5BA8-C647-8E2A-8A03891248FB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D98F-C6DA-564E-B16E-591928B9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8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26C5-5BA8-C647-8E2A-8A03891248FB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D98F-C6DA-564E-B16E-591928B9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3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26C5-5BA8-C647-8E2A-8A03891248FB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D98F-C6DA-564E-B16E-591928B9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1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6A0-5284-C144-A9B0-1E18CD6F2F9B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C349-9891-6B4F-B3ED-C68A9055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7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6A0-5284-C144-A9B0-1E18CD6F2F9B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C349-9891-6B4F-B3ED-C68A9055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01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6A0-5284-C144-A9B0-1E18CD6F2F9B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C349-9891-6B4F-B3ED-C68A9055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9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6A0-5284-C144-A9B0-1E18CD6F2F9B}" type="datetimeFigureOut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C349-9891-6B4F-B3ED-C68A9055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23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6A0-5284-C144-A9B0-1E18CD6F2F9B}" type="datetimeFigureOut">
              <a:rPr lang="en-US" smtClean="0"/>
              <a:t>2/4/14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C349-9891-6B4F-B3ED-C68A9055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26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6A0-5284-C144-A9B0-1E18CD6F2F9B}" type="datetimeFigureOut">
              <a:rPr lang="en-US" smtClean="0"/>
              <a:t>2/4/14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C349-9891-6B4F-B3ED-C68A9055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59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6A0-5284-C144-A9B0-1E18CD6F2F9B}" type="datetimeFigureOut">
              <a:rPr lang="en-US" smtClean="0"/>
              <a:t>2/4/14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C349-9891-6B4F-B3ED-C68A9055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84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6A0-5284-C144-A9B0-1E18CD6F2F9B}" type="datetimeFigureOut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C349-9891-6B4F-B3ED-C68A9055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7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26C5-5BA8-C647-8E2A-8A03891248FB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D98F-C6DA-564E-B16E-591928B9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53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6A0-5284-C144-A9B0-1E18CD6F2F9B}" type="datetimeFigureOut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C349-9891-6B4F-B3ED-C68A9055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12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6A0-5284-C144-A9B0-1E18CD6F2F9B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C349-9891-6B4F-B3ED-C68A9055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38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6A0-5284-C144-A9B0-1E18CD6F2F9B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C349-9891-6B4F-B3ED-C68A9055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6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5290-3F1C-C946-AC2D-A1205D31748E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570-A743-3F46-8B19-E6EED1E38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94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5290-3F1C-C946-AC2D-A1205D31748E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570-A743-3F46-8B19-E6EED1E38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86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5290-3F1C-C946-AC2D-A1205D31748E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570-A743-3F46-8B19-E6EED1E38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73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5290-3F1C-C946-AC2D-A1205D31748E}" type="datetimeFigureOut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570-A743-3F46-8B19-E6EED1E38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91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5290-3F1C-C946-AC2D-A1205D31748E}" type="datetimeFigureOut">
              <a:rPr lang="en-US" smtClean="0"/>
              <a:t>2/4/14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570-A743-3F46-8B19-E6EED1E38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51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5290-3F1C-C946-AC2D-A1205D31748E}" type="datetimeFigureOut">
              <a:rPr lang="en-US" smtClean="0"/>
              <a:t>2/4/14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570-A743-3F46-8B19-E6EED1E38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08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5290-3F1C-C946-AC2D-A1205D31748E}" type="datetimeFigureOut">
              <a:rPr lang="en-US" smtClean="0"/>
              <a:t>2/4/14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570-A743-3F46-8B19-E6EED1E38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0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26C5-5BA8-C647-8E2A-8A03891248FB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D98F-C6DA-564E-B16E-591928B9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4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5290-3F1C-C946-AC2D-A1205D31748E}" type="datetimeFigureOut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570-A743-3F46-8B19-E6EED1E38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95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5290-3F1C-C946-AC2D-A1205D31748E}" type="datetimeFigureOut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570-A743-3F46-8B19-E6EED1E38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809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5290-3F1C-C946-AC2D-A1205D31748E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570-A743-3F46-8B19-E6EED1E38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9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35290-3F1C-C946-AC2D-A1205D31748E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C570-A743-3F46-8B19-E6EED1E38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3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26C5-5BA8-C647-8E2A-8A03891248FB}" type="datetimeFigureOut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D98F-C6DA-564E-B16E-591928B9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8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26C5-5BA8-C647-8E2A-8A03891248FB}" type="datetimeFigureOut">
              <a:rPr lang="en-US" smtClean="0"/>
              <a:t>2/4/14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D98F-C6DA-564E-B16E-591928B9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8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26C5-5BA8-C647-8E2A-8A03891248FB}" type="datetimeFigureOut">
              <a:rPr lang="en-US" smtClean="0"/>
              <a:t>2/4/14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D98F-C6DA-564E-B16E-591928B9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2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26C5-5BA8-C647-8E2A-8A03891248FB}" type="datetimeFigureOut">
              <a:rPr lang="en-US" smtClean="0"/>
              <a:t>2/4/14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D98F-C6DA-564E-B16E-591928B9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26C5-5BA8-C647-8E2A-8A03891248FB}" type="datetimeFigureOut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D98F-C6DA-564E-B16E-591928B9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5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26C5-5BA8-C647-8E2A-8A03891248FB}" type="datetimeFigureOut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D98F-C6DA-564E-B16E-591928B9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9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 1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26C5-5BA8-C647-8E2A-8A03891248FB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D98F-C6DA-564E-B16E-591928B9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9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 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556A0-5284-C144-A9B0-1E18CD6F2F9B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C349-9891-6B4F-B3ED-C68A9055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4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 2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35290-3F1C-C946-AC2D-A1205D31748E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AC570-A743-3F46-8B19-E6EED1E38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1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TSO Cover 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3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5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4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>DECA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Peterson</dc:creator>
  <cp:lastModifiedBy>Frank Peterson</cp:lastModifiedBy>
  <cp:revision>16</cp:revision>
  <dcterms:created xsi:type="dcterms:W3CDTF">2013-02-28T15:54:12Z</dcterms:created>
  <dcterms:modified xsi:type="dcterms:W3CDTF">2014-02-04T21:59:39Z</dcterms:modified>
</cp:coreProperties>
</file>